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6D481-6D63-D844-9D41-9CA39606926B}" v="36" dt="2021-05-04T22:32:0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8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 HAN" userId="1e8e8d7431ea1763" providerId="LiveId" clId="{D816D481-6D63-D844-9D41-9CA39606926B}"/>
    <pc:docChg chg="undo custSel addSld delSld modSld">
      <pc:chgData name="SHAN HAN" userId="1e8e8d7431ea1763" providerId="LiveId" clId="{D816D481-6D63-D844-9D41-9CA39606926B}" dt="2021-05-04T22:32:48.323" v="92" actId="1076"/>
      <pc:docMkLst>
        <pc:docMk/>
      </pc:docMkLst>
      <pc:sldChg chg="addSp delSp modSp mod">
        <pc:chgData name="SHAN HAN" userId="1e8e8d7431ea1763" providerId="LiveId" clId="{D816D481-6D63-D844-9D41-9CA39606926B}" dt="2021-05-04T22:31:29.128" v="80" actId="20577"/>
        <pc:sldMkLst>
          <pc:docMk/>
          <pc:sldMk cId="0" sldId="257"/>
        </pc:sldMkLst>
        <pc:spChg chg="add del mod">
          <ac:chgData name="SHAN HAN" userId="1e8e8d7431ea1763" providerId="LiveId" clId="{D816D481-6D63-D844-9D41-9CA39606926B}" dt="2021-05-04T22:30:40.268" v="60"/>
          <ac:spMkLst>
            <pc:docMk/>
            <pc:sldMk cId="0" sldId="257"/>
            <ac:spMk id="2" creationId="{95614934-DB89-394C-89E8-41DA99948EF2}"/>
          </ac:spMkLst>
        </pc:spChg>
        <pc:spChg chg="mod">
          <ac:chgData name="SHAN HAN" userId="1e8e8d7431ea1763" providerId="LiveId" clId="{D816D481-6D63-D844-9D41-9CA39606926B}" dt="2021-05-04T22:31:29.128" v="80" actId="20577"/>
          <ac:spMkLst>
            <pc:docMk/>
            <pc:sldMk cId="0" sldId="257"/>
            <ac:spMk id="138" creationId="{00000000-0000-0000-0000-000000000000}"/>
          </ac:spMkLst>
        </pc:spChg>
      </pc:sldChg>
      <pc:sldChg chg="addSp modSp mod">
        <pc:chgData name="SHAN HAN" userId="1e8e8d7431ea1763" providerId="LiveId" clId="{D816D481-6D63-D844-9D41-9CA39606926B}" dt="2021-05-04T22:32:26.643" v="88" actId="1076"/>
        <pc:sldMkLst>
          <pc:docMk/>
          <pc:sldMk cId="0" sldId="258"/>
        </pc:sldMkLst>
        <pc:spChg chg="add mod">
          <ac:chgData name="SHAN HAN" userId="1e8e8d7431ea1763" providerId="LiveId" clId="{D816D481-6D63-D844-9D41-9CA39606926B}" dt="2021-05-04T22:32:26.643" v="88" actId="1076"/>
          <ac:spMkLst>
            <pc:docMk/>
            <pc:sldMk cId="0" sldId="258"/>
            <ac:spMk id="2" creationId="{3AF1824A-CE30-0F42-B8D2-4230317D6699}"/>
          </ac:spMkLst>
        </pc:spChg>
        <pc:spChg chg="mod">
          <ac:chgData name="SHAN HAN" userId="1e8e8d7431ea1763" providerId="LiveId" clId="{D816D481-6D63-D844-9D41-9CA39606926B}" dt="2021-05-04T22:31:43.164" v="83" actId="20577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SHAN HAN" userId="1e8e8d7431ea1763" providerId="LiveId" clId="{D816D481-6D63-D844-9D41-9CA39606926B}" dt="2021-05-04T20:57:52.586" v="15" actId="20577"/>
          <ac:spMkLst>
            <pc:docMk/>
            <pc:sldMk cId="0" sldId="258"/>
            <ac:spMk id="142" creationId="{00000000-0000-0000-0000-000000000000}"/>
          </ac:spMkLst>
        </pc:spChg>
      </pc:sldChg>
      <pc:sldChg chg="modSp mod">
        <pc:chgData name="SHAN HAN" userId="1e8e8d7431ea1763" providerId="LiveId" clId="{D816D481-6D63-D844-9D41-9CA39606926B}" dt="2021-05-04T22:32:32.119" v="89" actId="1076"/>
        <pc:sldMkLst>
          <pc:docMk/>
          <pc:sldMk cId="0" sldId="259"/>
        </pc:sldMkLst>
        <pc:spChg chg="mod">
          <ac:chgData name="SHAN HAN" userId="1e8e8d7431ea1763" providerId="LiveId" clId="{D816D481-6D63-D844-9D41-9CA39606926B}" dt="2021-05-04T20:57:57.760" v="16"/>
          <ac:spMkLst>
            <pc:docMk/>
            <pc:sldMk cId="0" sldId="259"/>
            <ac:spMk id="159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32.119" v="89" actId="1076"/>
          <ac:spMkLst>
            <pc:docMk/>
            <pc:sldMk cId="0" sldId="259"/>
            <ac:spMk id="161" creationId="{00000000-0000-0000-0000-000000000000}"/>
          </ac:spMkLst>
        </pc:spChg>
      </pc:sldChg>
      <pc:sldChg chg="addSp delSp modSp mod">
        <pc:chgData name="SHAN HAN" userId="1e8e8d7431ea1763" providerId="LiveId" clId="{D816D481-6D63-D844-9D41-9CA39606926B}" dt="2021-05-04T22:32:38.706" v="90" actId="1076"/>
        <pc:sldMkLst>
          <pc:docMk/>
          <pc:sldMk cId="0" sldId="260"/>
        </pc:sldMkLst>
        <pc:spChg chg="add mod">
          <ac:chgData name="SHAN HAN" userId="1e8e8d7431ea1763" providerId="LiveId" clId="{D816D481-6D63-D844-9D41-9CA39606926B}" dt="2021-05-04T21:37:09.238" v="40" actId="20577"/>
          <ac:spMkLst>
            <pc:docMk/>
            <pc:sldMk cId="0" sldId="260"/>
            <ac:spMk id="2" creationId="{EC70C588-36AB-AA49-AD87-AE234F2F708F}"/>
          </ac:spMkLst>
        </pc:spChg>
        <pc:spChg chg="add del mod">
          <ac:chgData name="SHAN HAN" userId="1e8e8d7431ea1763" providerId="LiveId" clId="{D816D481-6D63-D844-9D41-9CA39606926B}" dt="2021-05-04T21:37:53.224" v="43"/>
          <ac:spMkLst>
            <pc:docMk/>
            <pc:sldMk cId="0" sldId="260"/>
            <ac:spMk id="3" creationId="{78B5DC8C-C6E7-CF4D-BB62-99501B7CC66F}"/>
          </ac:spMkLst>
        </pc:spChg>
        <pc:spChg chg="mod">
          <ac:chgData name="SHAN HAN" userId="1e8e8d7431ea1763" providerId="LiveId" clId="{D816D481-6D63-D844-9D41-9CA39606926B}" dt="2021-05-04T20:57:59.911" v="17"/>
          <ac:spMkLst>
            <pc:docMk/>
            <pc:sldMk cId="0" sldId="260"/>
            <ac:spMk id="166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38.706" v="90" actId="1076"/>
          <ac:spMkLst>
            <pc:docMk/>
            <pc:sldMk cId="0" sldId="260"/>
            <ac:spMk id="168" creationId="{00000000-0000-0000-0000-000000000000}"/>
          </ac:spMkLst>
        </pc:spChg>
      </pc:sldChg>
      <pc:sldChg chg="addSp delSp modSp mod">
        <pc:chgData name="SHAN HAN" userId="1e8e8d7431ea1763" providerId="LiveId" clId="{D816D481-6D63-D844-9D41-9CA39606926B}" dt="2021-05-04T22:32:43.251" v="91" actId="1076"/>
        <pc:sldMkLst>
          <pc:docMk/>
          <pc:sldMk cId="0" sldId="261"/>
        </pc:sldMkLst>
        <pc:spChg chg="add del mod">
          <ac:chgData name="SHAN HAN" userId="1e8e8d7431ea1763" providerId="LiveId" clId="{D816D481-6D63-D844-9D41-9CA39606926B}" dt="2021-05-04T19:31:26.453" v="2"/>
          <ac:spMkLst>
            <pc:docMk/>
            <pc:sldMk cId="0" sldId="261"/>
            <ac:spMk id="2" creationId="{B23D6F7E-17CA-5844-85D3-C2D5E5D574EA}"/>
          </ac:spMkLst>
        </pc:spChg>
        <pc:spChg chg="add del mod">
          <ac:chgData name="SHAN HAN" userId="1e8e8d7431ea1763" providerId="LiveId" clId="{D816D481-6D63-D844-9D41-9CA39606926B}" dt="2021-05-04T20:07:51.743" v="5"/>
          <ac:spMkLst>
            <pc:docMk/>
            <pc:sldMk cId="0" sldId="261"/>
            <ac:spMk id="3" creationId="{77269455-18EE-9A49-9EB6-ED81788702E7}"/>
          </ac:spMkLst>
        </pc:spChg>
        <pc:spChg chg="mod">
          <ac:chgData name="SHAN HAN" userId="1e8e8d7431ea1763" providerId="LiveId" clId="{D816D481-6D63-D844-9D41-9CA39606926B}" dt="2021-05-04T20:58:01.717" v="18"/>
          <ac:spMkLst>
            <pc:docMk/>
            <pc:sldMk cId="0" sldId="261"/>
            <ac:spMk id="173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43.251" v="91" actId="1076"/>
          <ac:spMkLst>
            <pc:docMk/>
            <pc:sldMk cId="0" sldId="261"/>
            <ac:spMk id="175" creationId="{00000000-0000-0000-0000-000000000000}"/>
          </ac:spMkLst>
        </pc:spChg>
      </pc:sldChg>
      <pc:sldChg chg="addSp delSp modSp add mod">
        <pc:chgData name="SHAN HAN" userId="1e8e8d7431ea1763" providerId="LiveId" clId="{D816D481-6D63-D844-9D41-9CA39606926B}" dt="2021-05-04T22:30:54.306" v="63"/>
        <pc:sldMkLst>
          <pc:docMk/>
          <pc:sldMk cId="0" sldId="263"/>
        </pc:sldMkLst>
        <pc:spChg chg="add del mod">
          <ac:chgData name="SHAN HAN" userId="1e8e8d7431ea1763" providerId="LiveId" clId="{D816D481-6D63-D844-9D41-9CA39606926B}" dt="2021-05-04T22:30:54.306" v="63"/>
          <ac:spMkLst>
            <pc:docMk/>
            <pc:sldMk cId="0" sldId="263"/>
            <ac:spMk id="2" creationId="{D75E8F47-7F19-F847-88C9-8B4859906819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7" creationId="{EB9EABA1-90F6-5D4F-9380-C3951BC4CDD1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8" creationId="{9722576A-BF5D-7D4C-B1B7-E86789C4B106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9" creationId="{4C9F49C8-B90C-EE4C-AFD5-176BDD677326}"/>
          </ac:spMkLst>
        </pc:spChg>
      </pc:sldChg>
      <pc:sldChg chg="modSp">
        <pc:chgData name="SHAN HAN" userId="1e8e8d7431ea1763" providerId="LiveId" clId="{D816D481-6D63-D844-9D41-9CA39606926B}" dt="2021-05-04T20:58:06.562" v="20"/>
        <pc:sldMkLst>
          <pc:docMk/>
          <pc:sldMk cId="0" sldId="267"/>
        </pc:sldMkLst>
        <pc:spChg chg="mod">
          <ac:chgData name="SHAN HAN" userId="1e8e8d7431ea1763" providerId="LiveId" clId="{D816D481-6D63-D844-9D41-9CA39606926B}" dt="2021-05-04T20:58:06.562" v="20"/>
          <ac:spMkLst>
            <pc:docMk/>
            <pc:sldMk cId="0" sldId="267"/>
            <ac:spMk id="251" creationId="{00000000-0000-0000-0000-000000000000}"/>
          </ac:spMkLst>
        </pc:spChg>
      </pc:sldChg>
      <pc:sldChg chg="modSp mod">
        <pc:chgData name="SHAN HAN" userId="1e8e8d7431ea1763" providerId="LiveId" clId="{D816D481-6D63-D844-9D41-9CA39606926B}" dt="2021-05-04T22:32:48.323" v="92" actId="1076"/>
        <pc:sldMkLst>
          <pc:docMk/>
          <pc:sldMk cId="247921681" sldId="269"/>
        </pc:sldMkLst>
        <pc:spChg chg="mod">
          <ac:chgData name="SHAN HAN" userId="1e8e8d7431ea1763" providerId="LiveId" clId="{D816D481-6D63-D844-9D41-9CA39606926B}" dt="2021-05-04T20:58:03.959" v="19"/>
          <ac:spMkLst>
            <pc:docMk/>
            <pc:sldMk cId="247921681" sldId="269"/>
            <ac:spMk id="173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48.323" v="92" actId="1076"/>
          <ac:spMkLst>
            <pc:docMk/>
            <pc:sldMk cId="247921681" sldId="269"/>
            <ac:spMk id="175" creationId="{00000000-0000-0000-0000-000000000000}"/>
          </ac:spMkLst>
        </pc:spChg>
      </pc:sldChg>
      <pc:sldChg chg="addSp delSp modSp add del mod">
        <pc:chgData name="SHAN HAN" userId="1e8e8d7431ea1763" providerId="LiveId" clId="{D816D481-6D63-D844-9D41-9CA39606926B}" dt="2021-05-04T22:29:47.388" v="47"/>
        <pc:sldMkLst>
          <pc:docMk/>
          <pc:sldMk cId="3871604986" sldId="272"/>
        </pc:sldMkLst>
        <pc:spChg chg="add del mod">
          <ac:chgData name="SHAN HAN" userId="1e8e8d7431ea1763" providerId="LiveId" clId="{D816D481-6D63-D844-9D41-9CA39606926B}" dt="2021-05-04T20:59:43.116" v="30"/>
          <ac:spMkLst>
            <pc:docMk/>
            <pc:sldMk cId="3871604986" sldId="272"/>
            <ac:spMk id="4" creationId="{9B3831CB-4056-BC43-88AE-CAA78EAA9241}"/>
          </ac:spMkLst>
        </pc:spChg>
        <pc:spChg chg="add del mod">
          <ac:chgData name="SHAN HAN" userId="1e8e8d7431ea1763" providerId="LiveId" clId="{D816D481-6D63-D844-9D41-9CA39606926B}" dt="2021-05-04T21:00:13.464" v="36" actId="478"/>
          <ac:spMkLst>
            <pc:docMk/>
            <pc:sldMk cId="3871604986" sldId="272"/>
            <ac:spMk id="6" creationId="{463E16A8-0AC4-AD4D-B8CD-71C15DC38304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8" creationId="{89FB7E1C-AAC6-6E41-A699-EF5AB9EF265A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9" creationId="{F8B3D663-6D0B-A549-87CE-64C6965FDF26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10" creationId="{D8D9C219-40E9-7F40-B890-D7453E1C29A2}"/>
          </ac:spMkLst>
        </pc:spChg>
        <pc:picChg chg="mod">
          <ac:chgData name="SHAN HAN" userId="1e8e8d7431ea1763" providerId="LiveId" clId="{D816D481-6D63-D844-9D41-9CA39606926B}" dt="2021-05-04T20:59:42.053" v="29" actId="1076"/>
          <ac:picMkLst>
            <pc:docMk/>
            <pc:sldMk cId="3871604986" sldId="272"/>
            <ac:picMk id="5" creationId="{B58693FB-EF7C-4F4D-B6D2-86D69C43C7AD}"/>
          </ac:picMkLst>
        </pc:picChg>
      </pc:sldChg>
      <pc:sldChg chg="addSp modSp add del">
        <pc:chgData name="SHAN HAN" userId="1e8e8d7431ea1763" providerId="LiveId" clId="{D816D481-6D63-D844-9D41-9CA39606926B}" dt="2021-05-04T22:29:44.898" v="46"/>
        <pc:sldMkLst>
          <pc:docMk/>
          <pc:sldMk cId="1994197437" sldId="273"/>
        </pc:sldMkLst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6" creationId="{B386CBAE-F844-3749-9EC4-4E2B2A71F93D}"/>
          </ac:spMkLst>
        </pc:spChg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7" creationId="{C24954A1-FD89-8945-9DB3-1231DA585DC8}"/>
          </ac:spMkLst>
        </pc:spChg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8" creationId="{0C333325-F5A5-AB45-9C0B-87C45ED426A2}"/>
          </ac:spMkLst>
        </pc:spChg>
      </pc:sldChg>
      <pc:sldChg chg="addSp modSp add del">
        <pc:chgData name="SHAN HAN" userId="1e8e8d7431ea1763" providerId="LiveId" clId="{D816D481-6D63-D844-9D41-9CA39606926B}" dt="2021-05-04T22:29:41.212" v="45"/>
        <pc:sldMkLst>
          <pc:docMk/>
          <pc:sldMk cId="1169118425" sldId="274"/>
        </pc:sldMkLst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6" creationId="{29B50BBE-298A-E742-AEAA-A0B60A148B4E}"/>
          </ac:spMkLst>
        </pc:spChg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7" creationId="{CBBFF58D-5175-614A-812C-65E0EDD91A51}"/>
          </ac:spMkLst>
        </pc:spChg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8" creationId="{B2AB2B9D-13E5-EA40-9F2C-6B60C1BF40D4}"/>
          </ac:spMkLst>
        </pc:spChg>
      </pc:sldChg>
      <pc:sldChg chg="add del">
        <pc:chgData name="SHAN HAN" userId="1e8e8d7431ea1763" providerId="LiveId" clId="{D816D481-6D63-D844-9D41-9CA39606926B}" dt="2021-05-04T20:59:27.889" v="25"/>
        <pc:sldMkLst>
          <pc:docMk/>
          <pc:sldMk cId="1025381664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288301-B685-4279-9CB0-73655C151B1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14D371A-0279-4C0D-8DAF-B8DF424678B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162F2D-51A0-4237-BC3E-F2DDE733183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27B6757-A93A-480B-A458-1288F9F9F42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02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Distance is calculated using the centroids of previous and next </a:t>
            </a:r>
          </a:p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frames. For distance calculation, Euclidean distance is used. </a:t>
            </a:r>
          </a:p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Time is calculated as vehicle enters the ROI. Initially the </a:t>
            </a:r>
          </a:p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speed is calculated using the formula</a:t>
            </a:r>
          </a:p>
          <a:p>
            <a:pPr marL="216000" indent="-2156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DF96E1-5F48-41C1-8F82-D13FA4F7BD9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DCAITI-Project: </a:t>
            </a:r>
            <a:br>
              <a:rPr dirty="0"/>
            </a:b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hanshann</a:t>
            </a:r>
            <a:r>
              <a:rPr lang="en-US" altLang="zh-CN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09@gmail.com</a:t>
            </a:r>
            <a:endParaRPr lang="en-US" sz="1200" b="0" u="sng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spc="-1" dirty="0" err="1">
                <a:solidFill>
                  <a:srgbClr val="000000"/>
                </a:solidFill>
              </a:rPr>
              <a:t>Canberk</a:t>
            </a:r>
            <a:r>
              <a:rPr lang="en-US" sz="1200" spc="-1" dirty="0">
                <a:solidFill>
                  <a:srgbClr val="000000"/>
                </a:solidFill>
              </a:rPr>
              <a:t> </a:t>
            </a:r>
            <a:r>
              <a:rPr lang="en-US" sz="1200" spc="-1" dirty="0" err="1">
                <a:solidFill>
                  <a:srgbClr val="000000"/>
                </a:solidFill>
              </a:rPr>
              <a:t>Celik</a:t>
            </a:r>
            <a:r>
              <a:rPr lang="en-US" sz="1200" spc="-1" dirty="0">
                <a:solidFill>
                  <a:srgbClr val="000000"/>
                </a:solidFill>
              </a:rPr>
              <a:t>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canberk.celik@campus.tu-berlin.de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Supervisor: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Macus</a:t>
            </a:r>
            <a:endParaRPr lang="en-US" sz="16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>
              <a:rPr dirty="0"/>
            </a:br>
            <a:endParaRPr lang="en-US" sz="16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66AB3C-2A88-2748-87C9-24A2AFA75A36}"/>
              </a:ext>
            </a:extLst>
          </p:cNvPr>
          <p:cNvSpPr/>
          <p:nvPr/>
        </p:nvSpPr>
        <p:spPr>
          <a:xfrm>
            <a:off x="2649736" y="3744360"/>
            <a:ext cx="525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latin typeface="CorpoS"/>
              </a:rPr>
              <a:t>Intelligent </a:t>
            </a:r>
            <a:r>
              <a:rPr lang="de-DE" altLang="zh-CN" dirty="0" err="1">
                <a:latin typeface="CorpoS"/>
              </a:rPr>
              <a:t>rear</a:t>
            </a:r>
            <a:r>
              <a:rPr lang="de-DE" altLang="zh-CN" dirty="0">
                <a:latin typeface="CorpoS"/>
              </a:rPr>
              <a:t>-view </a:t>
            </a:r>
            <a:r>
              <a:rPr lang="de-DE" altLang="zh-CN" dirty="0" err="1">
                <a:latin typeface="CorpoS"/>
              </a:rPr>
              <a:t>mirror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for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cyclist</a:t>
            </a:r>
            <a:r>
              <a:rPr lang="de-DE" altLang="zh-CN" dirty="0">
                <a:latin typeface="CorpoS"/>
              </a:rPr>
              <a:t> on Smartphones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4. Solution Approaches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665280" y="1231920"/>
            <a:ext cx="3073320" cy="29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Tracking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Sparse Optical Flow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Lucas-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Methode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Elementary Motion Detector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90" name="Resim 4"/>
          <p:cNvPicPr/>
          <p:nvPr/>
        </p:nvPicPr>
        <p:blipFill>
          <a:blip r:embed="rId2"/>
          <a:stretch/>
        </p:blipFill>
        <p:spPr>
          <a:xfrm>
            <a:off x="5023080" y="1308600"/>
            <a:ext cx="6395040" cy="42397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56534CF-1AFB-914A-A4EA-9097E7FC342F}"/>
              </a:ext>
            </a:extLst>
          </p:cNvPr>
          <p:cNvSpPr txBox="1"/>
          <p:nvPr/>
        </p:nvSpPr>
        <p:spPr>
          <a:xfrm>
            <a:off x="5363100" y="5565469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spc="-1" dirty="0">
                <a:solidFill>
                  <a:srgbClr val="000000"/>
                </a:solidFill>
                <a:latin typeface="Arial"/>
              </a:rPr>
              <a:t>Source: http://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datahacker.rs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/013-optical-flow-using-horn-and-schunck-method/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4. Solution Approaches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781920" y="1231920"/>
            <a:ext cx="6212880" cy="271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Speed detection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Distance travelled =  (x2-x1)²+ (y2-y1)²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Speed=Distance travelled/Time taken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98" name="Resim 4"/>
          <p:cNvPicPr/>
          <p:nvPr/>
        </p:nvPicPr>
        <p:blipFill>
          <a:blip r:embed="rId3"/>
          <a:stretch/>
        </p:blipFill>
        <p:spPr>
          <a:xfrm>
            <a:off x="5729400" y="2786760"/>
            <a:ext cx="5242680" cy="296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9" name="CustomShape 5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6790CA24-2A6C-4542-AAFB-EE09C99C1804}"/>
              </a:ext>
            </a:extLst>
          </p:cNvPr>
          <p:cNvSpPr txBox="1"/>
          <p:nvPr/>
        </p:nvSpPr>
        <p:spPr>
          <a:xfrm>
            <a:off x="5757863" y="5943600"/>
            <a:ext cx="6108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spc="-1" dirty="0">
                <a:solidFill>
                  <a:srgbClr val="000000"/>
                </a:solidFill>
                <a:latin typeface="Arial"/>
              </a:rPr>
              <a:t>Source: 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https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://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www.codespeedy.com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detect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speed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-of-a-car-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with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opencv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-in-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python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60C67D-0E32-DB45-AB42-A6677768F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63040" y="914400"/>
            <a:ext cx="8934120" cy="54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altLang="zh-CN" sz="1200" spc="-1" dirty="0">
                <a:solidFill>
                  <a:srgbClr val="000000"/>
                </a:solidFill>
              </a:rPr>
              <a:t>Shan Han		</a:t>
            </a:r>
            <a:r>
              <a:rPr lang="en-US" altLang="zh-CN" sz="1200" u="sng" spc="-1" dirty="0">
                <a:solidFill>
                  <a:srgbClr val="000000"/>
                </a:solidFill>
              </a:rPr>
              <a:t>hanshann09@gmail.com</a:t>
            </a:r>
            <a:endParaRPr lang="en-US" altLang="zh-CN" sz="1200" u="sng" spc="-1" dirty="0"/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Canberk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Celik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200" spc="-1" dirty="0" err="1">
                <a:solidFill>
                  <a:srgbClr val="000000"/>
                </a:solidFill>
              </a:rPr>
              <a:t>canberk.celik</a:t>
            </a:r>
            <a:r>
              <a:rPr lang="en-US" sz="1200" u="sng" spc="-1" dirty="0" err="1">
                <a:solidFill>
                  <a:srgbClr val="000000"/>
                </a:solidFill>
                <a:hlinkClick r:id="rId3"/>
              </a:rPr>
              <a:t>@campus.tu-berlin.de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630321F-2CC3-4CA4-B850-9DA67B3A2277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Idea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Develop Framework</a:t>
            </a: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altLang="zh-CN" spc="-1" dirty="0"/>
              <a:t>System Architecture</a:t>
            </a:r>
            <a:endParaRPr lang="en-US" sz="1800" strike="noStrike" spc="-1" dirty="0">
              <a:latin typeface="Arial"/>
              <a:ea typeface="DejaVu Sans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altLang="zh-CN" spc="-1" dirty="0"/>
              <a:t>Solution Approaches </a:t>
            </a:r>
            <a:r>
              <a:rPr lang="en-US" altLang="zh-CN" b="1" spc="-1" dirty="0" err="1">
                <a:solidFill>
                  <a:srgbClr val="FFFFFF"/>
                </a:solidFill>
              </a:rPr>
              <a:t>opproaches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5800" y="1379520"/>
            <a:ext cx="6041520" cy="463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Object Detection &amp; Tracking: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Smartphone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Additional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Image processing Algorithms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Measurement of Distance &amp; Speed: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Simple smartphone cam using image processing </a:t>
            </a:r>
            <a:br>
              <a:rPr lang="en-US" altLang="zh-CN" dirty="0"/>
            </a:br>
            <a:r>
              <a:rPr lang="en-US" altLang="zh-CN" spc="-1" dirty="0">
                <a:solidFill>
                  <a:srgbClr val="000000"/>
                </a:solidFill>
              </a:rPr>
              <a:t>algorithms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LiDAR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Notifications &amp; Warnings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When objects too close or too fast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Android Notification Receiver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altLang="zh-CN" sz="2000" b="1" spc="-1" dirty="0">
                <a:solidFill>
                  <a:srgbClr val="FFFFFF"/>
                </a:solidFill>
              </a:rPr>
              <a:t>1. Idea </a:t>
            </a:r>
            <a:endParaRPr lang="en-US" altLang="zh-CN" sz="2000" spc="-1" dirty="0"/>
          </a:p>
        </p:txBody>
      </p:sp>
      <p:sp>
        <p:nvSpPr>
          <p:cNvPr id="141" name="CustomShape 3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04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A9124D8-85F7-4382-BB08-673A6093FCB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A1887-1091-5A40-8AF5-D183DCF1D6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0880" y="1554480"/>
            <a:ext cx="4885920" cy="278100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F1824A-CE30-0F42-B8D2-4230317D6699}"/>
              </a:ext>
            </a:extLst>
          </p:cNvPr>
          <p:cNvSpPr/>
          <p:nvPr/>
        </p:nvSpPr>
        <p:spPr>
          <a:xfrm>
            <a:off x="7765684" y="4335480"/>
            <a:ext cx="2706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spc="-1" dirty="0">
                <a:solidFill>
                  <a:srgbClr val="000000"/>
                </a:solidFill>
              </a:rPr>
              <a:t>Source: Introduction slides of Marcus</a:t>
            </a:r>
            <a:endParaRPr lang="en-US" altLang="zh-CN" sz="1200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8960" y="970560"/>
            <a:ext cx="45568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layout editor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build layouts by dragging UI elements instead of writing layout XML by hand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3774BDB-986F-416E-BE59-884F9FCA893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6773573" y="5735359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4" name="layout-editor.mp4" descr="layout-editor.mp4">
            <a:hlinkClick r:id="" action="ppaction://media"/>
            <a:extLst>
              <a:ext uri="{FF2B5EF4-FFF2-40B4-BE49-F238E27FC236}">
                <a16:creationId xmlns:a16="http://schemas.microsoft.com/office/drawing/2014/main" id="{E8B9E459-3CF8-3946-B57B-476336166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520" y="1170906"/>
            <a:ext cx="6982827" cy="453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Fast emulator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run apps on the Android Emulator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CB1E4C6-AA26-452C-B686-AA33F522D8F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6748200" y="5890731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7" name="emulator.mp4" descr="emulator.mp4">
            <a:hlinkClick r:id="" action="ppaction://media"/>
            <a:extLst>
              <a:ext uri="{FF2B5EF4-FFF2-40B4-BE49-F238E27FC236}">
                <a16:creationId xmlns:a16="http://schemas.microsoft.com/office/drawing/2014/main" id="{51FAB08C-E089-AC46-B79D-4FBE819AF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1935" y="1458097"/>
            <a:ext cx="7291985" cy="44293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70C588-36AB-AA49-AD87-AE234F2F708F}"/>
              </a:ext>
            </a:extLst>
          </p:cNvPr>
          <p:cNvSpPr txBox="1"/>
          <p:nvPr/>
        </p:nvSpPr>
        <p:spPr>
          <a:xfrm>
            <a:off x="3136490" y="498495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Intelligent code editor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based on IntelliJ IDEA</a:t>
            </a:r>
            <a:endParaRPr lang="en-US" sz="1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6680238" y="6137452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" name="kotlin-editor.mp4" descr="kotlin-editor.mp4">
            <a:hlinkClick r:id="" action="ppaction://media"/>
            <a:extLst>
              <a:ext uri="{FF2B5EF4-FFF2-40B4-BE49-F238E27FC236}">
                <a16:creationId xmlns:a16="http://schemas.microsoft.com/office/drawing/2014/main" id="{4EDDFC33-6CC6-2F44-9D20-5672B4AD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643" y="1386867"/>
            <a:ext cx="6958353" cy="468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4.</a:t>
            </a:r>
            <a:r>
              <a:rPr lang="zh-CN" altLang="en-US" sz="20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Realtime</a:t>
            </a:r>
            <a:r>
              <a:rPr lang="en-US" altLang="zh-CN" sz="2400" b="1" spc="-1" dirty="0">
                <a:solidFill>
                  <a:srgbClr val="000000"/>
                </a:solidFill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profilers</a:t>
            </a: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altLang="zh-CN" sz="2000" b="1" spc="-1" dirty="0">
              <a:solidFill>
                <a:srgbClr val="000000"/>
              </a:solidFill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measure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app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performance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6813720" y="62110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10" name="profiler.mp4" descr="profiler.mp4">
            <a:hlinkClick r:id="" action="ppaction://media"/>
            <a:extLst>
              <a:ext uri="{FF2B5EF4-FFF2-40B4-BE49-F238E27FC236}">
                <a16:creationId xmlns:a16="http://schemas.microsoft.com/office/drawing/2014/main" id="{5E46AE66-0368-EA47-B15A-62A83F0FF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5679" y="1420210"/>
            <a:ext cx="6877601" cy="4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3. System Architecture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76" name="图片 175"/>
          <p:cNvPicPr/>
          <p:nvPr/>
        </p:nvPicPr>
        <p:blipFill>
          <a:blip r:embed="rId2"/>
          <a:stretch/>
        </p:blipFill>
        <p:spPr>
          <a:xfrm>
            <a:off x="2128320" y="2194560"/>
            <a:ext cx="7999560" cy="342756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B9EABA1-90F6-5D4F-9380-C3951BC4CDD1}"/>
              </a:ext>
            </a:extLst>
          </p:cNvPr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9722576A-BF5D-7D4C-B1B7-E86789C4B106}"/>
              </a:ext>
            </a:extLst>
          </p:cNvPr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C9F49C8-B90C-EE4C-AFD5-176BDD677326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4. Solution Approaches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664920" y="1231920"/>
            <a:ext cx="2937600" cy="29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Vehicle Detection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YOLO (You only look once)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MaskRCNNs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Detectron2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83" name="Resim 4"/>
          <p:cNvPicPr/>
          <p:nvPr/>
        </p:nvPicPr>
        <p:blipFill>
          <a:blip r:embed="rId2"/>
          <a:stretch/>
        </p:blipFill>
        <p:spPr>
          <a:xfrm>
            <a:off x="5210280" y="2300400"/>
            <a:ext cx="6120720" cy="3442680"/>
          </a:xfrm>
          <a:prstGeom prst="rect">
            <a:avLst/>
          </a:prstGeom>
          <a:ln>
            <a:noFill/>
          </a:ln>
        </p:spPr>
      </p:pic>
      <p:sp>
        <p:nvSpPr>
          <p:cNvPr id="184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DF5D1120-1127-EB49-8EA3-700AA9601A9A}"/>
              </a:ext>
            </a:extLst>
          </p:cNvPr>
          <p:cNvSpPr txBox="1"/>
          <p:nvPr/>
        </p:nvSpPr>
        <p:spPr>
          <a:xfrm>
            <a:off x="5572125" y="5929313"/>
            <a:ext cx="56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spc="-1" dirty="0">
                <a:solidFill>
                  <a:srgbClr val="000000"/>
                </a:solidFill>
                <a:latin typeface="Arial"/>
              </a:rPr>
              <a:t>Source: 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https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://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medium.com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what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-is-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artificial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-</a:t>
            </a:r>
            <a:r>
              <a:rPr lang="tr-TR" sz="1100" spc="-1" dirty="0" err="1">
                <a:solidFill>
                  <a:srgbClr val="000000"/>
                </a:solidFill>
                <a:latin typeface="Arial"/>
              </a:rPr>
              <a:t>intelligence</a:t>
            </a:r>
            <a:r>
              <a:rPr lang="tr-TR" sz="1100" spc="-1" dirty="0">
                <a:solidFill>
                  <a:srgbClr val="000000"/>
                </a:solidFill>
                <a:latin typeface="Arial"/>
              </a:rPr>
              <a:t>/what-is-the-yolo-algorithm-introduction-to-you-only-look-once-real-time-object-detection-f26aa81475f2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3555</TotalTime>
  <Words>455</Words>
  <Application>Microsoft Macintosh PowerPoint</Application>
  <PresentationFormat>Geniş ekran</PresentationFormat>
  <Paragraphs>141</Paragraphs>
  <Slides>13</Slides>
  <Notes>7</Notes>
  <HiddenSlides>0</HiddenSlides>
  <MMClips>4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13</vt:i4>
      </vt:variant>
    </vt:vector>
  </HeadingPairs>
  <TitlesOfParts>
    <vt:vector size="20" baseType="lpstr">
      <vt:lpstr>Arial</vt:lpstr>
      <vt:lpstr>CorpoS</vt:lpstr>
      <vt:lpstr>Symbol</vt:lpstr>
      <vt:lpstr>Times New Roman</vt:lpstr>
      <vt:lpstr>Wingdings</vt:lpstr>
      <vt:lpstr>Office Theme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TU-Pseudonym 2029571550986038</cp:lastModifiedBy>
  <cp:revision>64</cp:revision>
  <dcterms:created xsi:type="dcterms:W3CDTF">2020-11-16T12:50:28Z</dcterms:created>
  <dcterms:modified xsi:type="dcterms:W3CDTF">2021-05-05T10:01:12Z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